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4" r:id="rId28"/>
    <p:sldId id="285" r:id="rId29"/>
    <p:sldId id="286" r:id="rId30"/>
    <p:sldId id="287" r:id="rId31"/>
    <p:sldId id="288" r:id="rId32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71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사용자 지정</PresentationFormat>
  <Paragraphs>0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4" baseType="lpstr"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딥러닝 이해 최종 발표 ppt</dc:title>
  <cp:lastModifiedBy>은정 이</cp:lastModifiedBy>
  <cp:revision>2</cp:revision>
  <dcterms:created xsi:type="dcterms:W3CDTF">2006-08-16T00:00:00Z</dcterms:created>
  <dcterms:modified xsi:type="dcterms:W3CDTF">2025-06-16T17:05:15Z</dcterms:modified>
  <dc:identifier>DAGqhv1MxTg</dc:identifier>
</cp:coreProperties>
</file>

<file path=docProps/thumbnail.jpeg>
</file>